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Stockard" userId="62f166da-9033-4e47-b7ff-9226a0b1b172" providerId="ADAL" clId="{9D4F0E1A-050A-4AB0-89EA-07EB27E3DF0F}"/>
    <pc:docChg chg="modSld">
      <pc:chgData name="Jennifer Stockard" userId="62f166da-9033-4e47-b7ff-9226a0b1b172" providerId="ADAL" clId="{9D4F0E1A-050A-4AB0-89EA-07EB27E3DF0F}" dt="2021-08-10T13:15:39.212" v="2" actId="20577"/>
      <pc:docMkLst>
        <pc:docMk/>
      </pc:docMkLst>
      <pc:sldChg chg="modSp">
        <pc:chgData name="Jennifer Stockard" userId="62f166da-9033-4e47-b7ff-9226a0b1b172" providerId="ADAL" clId="{9D4F0E1A-050A-4AB0-89EA-07EB27E3DF0F}" dt="2021-08-10T13:15:39.212" v="2" actId="20577"/>
        <pc:sldMkLst>
          <pc:docMk/>
          <pc:sldMk cId="2646464230" sldId="256"/>
        </pc:sldMkLst>
        <pc:spChg chg="mod">
          <ac:chgData name="Jennifer Stockard" userId="62f166da-9033-4e47-b7ff-9226a0b1b172" providerId="ADAL" clId="{9D4F0E1A-050A-4AB0-89EA-07EB27E3DF0F}" dt="2021-08-10T13:15:39.212" v="2" actId="20577"/>
          <ac:spMkLst>
            <pc:docMk/>
            <pc:sldMk cId="2646464230" sldId="256"/>
            <ac:spMk id="2" creationId="{401B0099-43EC-416C-829B-25E9E4922B2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8/10/2021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28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307DAD-F38A-4B3E-B4CA-925B0BF0B1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9978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1B0099-43EC-416C-829B-25E9E4922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189" y="26237"/>
            <a:ext cx="8443368" cy="3890462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August 9/10, </a:t>
            </a:r>
            <a:r>
              <a:rPr lang="en-US" dirty="0">
                <a:solidFill>
                  <a:schemeClr val="tx2"/>
                </a:solidFill>
              </a:rPr>
              <a:t>2021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Welcome to Bridge/Applied Math </a:t>
            </a:r>
            <a:r>
              <a:rPr lang="en-US" sz="4800" dirty="0">
                <a:solidFill>
                  <a:schemeClr val="tx2"/>
                </a:solidFill>
              </a:rPr>
              <a:t>We’re </a:t>
            </a:r>
            <a:r>
              <a:rPr lang="en-US" sz="4800" dirty="0" err="1">
                <a:solidFill>
                  <a:schemeClr val="tx2"/>
                </a:solidFill>
              </a:rPr>
              <a:t>gonna</a:t>
            </a:r>
            <a:r>
              <a:rPr lang="en-US" sz="4800" dirty="0">
                <a:solidFill>
                  <a:schemeClr val="tx2"/>
                </a:solidFill>
              </a:rPr>
              <a:t> have a </a:t>
            </a:r>
            <a:r>
              <a:rPr lang="en-US" sz="4800" b="1" i="1" dirty="0">
                <a:solidFill>
                  <a:schemeClr val="tx2"/>
                </a:solidFill>
              </a:rPr>
              <a:t>great</a:t>
            </a:r>
            <a:r>
              <a:rPr lang="en-US" sz="4800" dirty="0">
                <a:solidFill>
                  <a:schemeClr val="tx2"/>
                </a:solidFill>
              </a:rPr>
              <a:t> </a:t>
            </a:r>
            <a:r>
              <a:rPr lang="en-US" sz="4800" b="1" i="1" dirty="0">
                <a:solidFill>
                  <a:schemeClr val="tx2"/>
                </a:solidFill>
              </a:rPr>
              <a:t>time</a:t>
            </a:r>
            <a:r>
              <a:rPr lang="en-US" sz="4800" dirty="0">
                <a:solidFill>
                  <a:schemeClr val="tx2"/>
                </a:solidFill>
              </a:rPr>
              <a:t> and </a:t>
            </a:r>
            <a:r>
              <a:rPr lang="en-US" sz="4800" b="1" i="1" u="sng" dirty="0">
                <a:solidFill>
                  <a:schemeClr val="tx2"/>
                </a:solidFill>
              </a:rPr>
              <a:t>learn</a:t>
            </a:r>
            <a:r>
              <a:rPr lang="en-US" sz="4800" dirty="0">
                <a:solidFill>
                  <a:schemeClr val="tx2"/>
                </a:solidFill>
              </a:rPr>
              <a:t> A LOT!!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A8F8A0-AE6E-44F6-972F-719DA5E9C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6545" y="3639353"/>
            <a:ext cx="8443364" cy="2144322"/>
          </a:xfrm>
        </p:spPr>
        <p:txBody>
          <a:bodyPr anchor="b"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Please grab an alcohol wipe for your desk 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</a:p>
          <a:p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Pick up appropriate syllabus and </a:t>
            </a:r>
            <a:r>
              <a:rPr lang="en-US" sz="3200" dirty="0" err="1">
                <a:solidFill>
                  <a:schemeClr val="tx2"/>
                </a:solidFill>
                <a:sym typeface="Wingdings" panose="05000000000000000000" pitchFamily="2" charset="2"/>
              </a:rPr>
              <a:t>bellringer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 from back table.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05012" y="-284145"/>
            <a:ext cx="568289" cy="568289"/>
          </a:xfrm>
          <a:prstGeom prst="rtTriangl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45800-04E7-48B6-BA0E-ECEA599091DE}"/>
              </a:ext>
            </a:extLst>
          </p:cNvPr>
          <p:cNvSpPr txBox="1"/>
          <p:nvPr/>
        </p:nvSpPr>
        <p:spPr>
          <a:xfrm>
            <a:off x="8307977" y="5584917"/>
            <a:ext cx="3361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cell phones/smart watches visible to me during instruction.</a:t>
            </a:r>
          </a:p>
        </p:txBody>
      </p:sp>
    </p:spTree>
    <p:extLst>
      <p:ext uri="{BB962C8B-B14F-4D97-AF65-F5344CB8AC3E}">
        <p14:creationId xmlns:p14="http://schemas.microsoft.com/office/powerpoint/2010/main" val="2646464230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DarkSeedLeftStep">
      <a:dk1>
        <a:srgbClr val="000000"/>
      </a:dk1>
      <a:lt1>
        <a:srgbClr val="FFFFFF"/>
      </a:lt1>
      <a:dk2>
        <a:srgbClr val="233A3D"/>
      </a:dk2>
      <a:lt2>
        <a:srgbClr val="E8E6E2"/>
      </a:lt2>
      <a:accent1>
        <a:srgbClr val="3C63D4"/>
      </a:accent1>
      <a:accent2>
        <a:srgbClr val="2A90C2"/>
      </a:accent2>
      <a:accent3>
        <a:srgbClr val="33B5AA"/>
      </a:accent3>
      <a:accent4>
        <a:srgbClr val="29BA71"/>
      </a:accent4>
      <a:accent5>
        <a:srgbClr val="35BB40"/>
      </a:accent5>
      <a:accent6>
        <a:srgbClr val="58B728"/>
      </a:accent6>
      <a:hlink>
        <a:srgbClr val="31944A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CC9F9633D2BA43B93ACDF6B3530B09" ma:contentTypeVersion="28" ma:contentTypeDescription="Create a new document." ma:contentTypeScope="" ma:versionID="f8f2b492a1c75a773d55e54ddb448e42">
  <xsd:schema xmlns:xsd="http://www.w3.org/2001/XMLSchema" xmlns:xs="http://www.w3.org/2001/XMLSchema" xmlns:p="http://schemas.microsoft.com/office/2006/metadata/properties" xmlns:ns3="15521d3b-3d64-491e-b59f-cf80fbbbce83" xmlns:ns4="293190aa-d0d9-43ce-b785-88bc83465672" targetNamespace="http://schemas.microsoft.com/office/2006/metadata/properties" ma:root="true" ma:fieldsID="62d1d73a29a35755515d2aaf5901bb57" ns3:_="" ns4:_="">
    <xsd:import namespace="15521d3b-3d64-491e-b59f-cf80fbbbce83"/>
    <xsd:import namespace="293190aa-d0d9-43ce-b785-88bc8346567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21d3b-3d64-491e-b59f-cf80fbbbce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3190aa-d0d9-43ce-b785-88bc834656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Owner" ma:index="1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0" nillable="true" ma:displayName="Culture Name" ma:internalName="CultureName">
      <xsd:simpleType>
        <xsd:restriction base="dms:Text"/>
      </xsd:simpleType>
    </xsd:element>
    <xsd:element name="AppVersion" ma:index="21" nillable="true" ma:displayName="App Version" ma:internalName="AppVersion">
      <xsd:simpleType>
        <xsd:restriction base="dms:Text"/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1" nillable="true" ma:displayName="Location" ma:internalName="MediaServiceLocation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293190aa-d0d9-43ce-b785-88bc83465672">
      <UserInfo>
        <DisplayName/>
        <AccountId xsi:nil="true"/>
        <AccountType/>
      </UserInfo>
    </Teachers>
    <Self_Registration_Enabled xmlns="293190aa-d0d9-43ce-b785-88bc83465672" xsi:nil="true"/>
    <NotebookType xmlns="293190aa-d0d9-43ce-b785-88bc83465672" xsi:nil="true"/>
    <FolderType xmlns="293190aa-d0d9-43ce-b785-88bc83465672" xsi:nil="true"/>
    <Templates xmlns="293190aa-d0d9-43ce-b785-88bc83465672" xsi:nil="true"/>
    <AppVersion xmlns="293190aa-d0d9-43ce-b785-88bc83465672" xsi:nil="true"/>
    <Owner xmlns="293190aa-d0d9-43ce-b785-88bc83465672">
      <UserInfo>
        <DisplayName/>
        <AccountId xsi:nil="true"/>
        <AccountType/>
      </UserInfo>
    </Owner>
    <Students xmlns="293190aa-d0d9-43ce-b785-88bc83465672">
      <UserInfo>
        <DisplayName/>
        <AccountId xsi:nil="true"/>
        <AccountType/>
      </UserInfo>
    </Students>
    <Student_Groups xmlns="293190aa-d0d9-43ce-b785-88bc83465672">
      <UserInfo>
        <DisplayName/>
        <AccountId xsi:nil="true"/>
        <AccountType/>
      </UserInfo>
    </Student_Groups>
    <DefaultSectionNames xmlns="293190aa-d0d9-43ce-b785-88bc83465672" xsi:nil="true"/>
    <Has_Teacher_Only_SectionGroup xmlns="293190aa-d0d9-43ce-b785-88bc83465672" xsi:nil="true"/>
    <Is_Collaboration_Space_Locked xmlns="293190aa-d0d9-43ce-b785-88bc83465672" xsi:nil="true"/>
    <Invited_Teachers xmlns="293190aa-d0d9-43ce-b785-88bc83465672" xsi:nil="true"/>
    <CultureName xmlns="293190aa-d0d9-43ce-b785-88bc83465672" xsi:nil="true"/>
    <Invited_Students xmlns="293190aa-d0d9-43ce-b785-88bc83465672" xsi:nil="true"/>
  </documentManagement>
</p:properties>
</file>

<file path=customXml/itemProps1.xml><?xml version="1.0" encoding="utf-8"?>
<ds:datastoreItem xmlns:ds="http://schemas.openxmlformats.org/officeDocument/2006/customXml" ds:itemID="{07D96263-8202-4549-B629-DF959D2B4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521d3b-3d64-491e-b59f-cf80fbbbce83"/>
    <ds:schemaRef ds:uri="293190aa-d0d9-43ce-b785-88bc834656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6BE58B-F11D-458B-8B67-F55608EDB1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98CE65-5FE3-429A-8C25-350747A42CA5}">
  <ds:schemaRefs>
    <ds:schemaRef ds:uri="15521d3b-3d64-491e-b59f-cf80fbbbce83"/>
    <ds:schemaRef ds:uri="http://purl.org/dc/terms/"/>
    <ds:schemaRef ds:uri="293190aa-d0d9-43ce-b785-88bc83465672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Posterama</vt:lpstr>
      <vt:lpstr>SineVTI</vt:lpstr>
      <vt:lpstr>August 9/10, 2021 Welcome to Bridge/Applied Math We’re gonna have a great time and learn A LOT!!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 6, 2021 Welcome to Bridge/Applied We’re gonna have a great time and learn A LOT!!</dc:title>
  <dc:creator>Jennifer Stockard</dc:creator>
  <cp:lastModifiedBy>Jennifer Stockard</cp:lastModifiedBy>
  <cp:revision>2</cp:revision>
  <dcterms:created xsi:type="dcterms:W3CDTF">2021-08-06T14:36:21Z</dcterms:created>
  <dcterms:modified xsi:type="dcterms:W3CDTF">2021-08-10T13:15:41Z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0x010100EACC9F9633D2BA43B93ACDF6B3530B09</vt:lpwstr>
  </property>
</Properties>
</file>